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8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4E56-5268-490A-9612-AAA64CAE7593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A0A1-C88D-4D21-8893-B02AA809D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A0A1-C88D-4D21-8893-B02AA809D2C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 DELANEY" pitchFamily="2" charset="0"/>
              </a:rPr>
              <a:t>Le Marais poitevin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R DELANEY" pitchFamily="2" charset="0"/>
            </a:endParaRPr>
          </a:p>
        </p:txBody>
      </p:sp>
      <p:pic>
        <p:nvPicPr>
          <p:cNvPr id="1026" name="Picture 2" descr="C:\Users\Isabelle\Desktop\futuroscope\20150622_113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8484">
            <a:off x="6150548" y="1515917"/>
            <a:ext cx="2245748" cy="3992441"/>
          </a:xfrm>
          <a:prstGeom prst="rect">
            <a:avLst/>
          </a:prstGeom>
          <a:noFill/>
        </p:spPr>
      </p:pic>
      <p:pic>
        <p:nvPicPr>
          <p:cNvPr id="1028" name="Picture 4" descr="C:\Users\Isabelle\Desktop\futuroscope\20150622_11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95187">
            <a:off x="611560" y="2564904"/>
            <a:ext cx="5372089" cy="3021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AR DELANEY" pitchFamily="2" charset="0"/>
              </a:rPr>
              <a:t>Mais on s’est aussi amusés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AR DELANEY" pitchFamily="2" charset="0"/>
            </a:endParaRPr>
          </a:p>
        </p:txBody>
      </p:sp>
      <p:pic>
        <p:nvPicPr>
          <p:cNvPr id="12290" name="Picture 2" descr="C:\Users\Isabelle\Desktop\futuroscope\20150623_221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43307" cy="2218110"/>
          </a:xfrm>
          <a:prstGeom prst="rect">
            <a:avLst/>
          </a:prstGeom>
          <a:noFill/>
        </p:spPr>
      </p:pic>
      <p:pic>
        <p:nvPicPr>
          <p:cNvPr id="12291" name="Picture 3" descr="C:\Users\Isabelle\Desktop\futuroscope\20150623_155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176464" cy="2895786"/>
          </a:xfrm>
          <a:prstGeom prst="rect">
            <a:avLst/>
          </a:prstGeom>
          <a:noFill/>
        </p:spPr>
      </p:pic>
      <p:pic>
        <p:nvPicPr>
          <p:cNvPr id="12292" name="Picture 4" descr="C:\Users\Isabelle\Desktop\futuroscope\20150623_222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038600" cy="2271713"/>
          </a:xfrm>
          <a:prstGeom prst="rect">
            <a:avLst/>
          </a:prstGeom>
          <a:noFill/>
        </p:spPr>
      </p:pic>
      <p:pic>
        <p:nvPicPr>
          <p:cNvPr id="12293" name="Picture 5" descr="C:\Users\Isabelle\Desktop\futuroscope\20150623_222744_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4355976" cy="24502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AR DELANEY" pitchFamily="2" charset="0"/>
              </a:rPr>
              <a:t>Le spectacle de la nuit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AR DELANEY" pitchFamily="2" charset="0"/>
            </a:endParaRPr>
          </a:p>
        </p:txBody>
      </p:sp>
      <p:pic>
        <p:nvPicPr>
          <p:cNvPr id="13314" name="Picture 2" descr="C:\Users\Isabelle\Desktop\futuroscope\20150623_224725_LL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038600" cy="2271713"/>
          </a:xfrm>
          <a:prstGeom prst="rect">
            <a:avLst/>
          </a:prstGeom>
          <a:noFill/>
        </p:spPr>
      </p:pic>
      <p:pic>
        <p:nvPicPr>
          <p:cNvPr id="13315" name="Picture 3" descr="C:\Users\Isabelle\Desktop\futuroscope\20150623_23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8"/>
            <a:ext cx="4251965" cy="2391730"/>
          </a:xfrm>
          <a:prstGeom prst="rect">
            <a:avLst/>
          </a:prstGeom>
          <a:noFill/>
        </p:spPr>
      </p:pic>
      <p:pic>
        <p:nvPicPr>
          <p:cNvPr id="13316" name="Picture 4" descr="C:\Users\Isabelle\Desktop\futuroscope\20150623_224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Avez-vous aimé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>
              <a:buNone/>
            </a:pPr>
            <a:r>
              <a:rPr lang="fr-FR" sz="1800" b="1" dirty="0" smtClean="0"/>
              <a:t>Emeline et </a:t>
            </a:r>
            <a:r>
              <a:rPr lang="fr-FR" sz="1800" b="1" dirty="0" err="1" smtClean="0"/>
              <a:t>Juline</a:t>
            </a:r>
            <a:endParaRPr lang="fr-FR" sz="1800" b="1" dirty="0" smtClean="0"/>
          </a:p>
        </p:txBody>
      </p:sp>
      <p:sp>
        <p:nvSpPr>
          <p:cNvPr id="5" name="Sourire 4"/>
          <p:cNvSpPr/>
          <p:nvPr/>
        </p:nvSpPr>
        <p:spPr>
          <a:xfrm>
            <a:off x="3347864" y="3068960"/>
            <a:ext cx="3600400" cy="29523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/>
          <p:cNvSpPr/>
          <p:nvPr/>
        </p:nvSpPr>
        <p:spPr>
          <a:xfrm>
            <a:off x="1907704" y="2132856"/>
            <a:ext cx="1368152" cy="86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œur 6"/>
          <p:cNvSpPr/>
          <p:nvPr/>
        </p:nvSpPr>
        <p:spPr>
          <a:xfrm>
            <a:off x="6876256" y="2132856"/>
            <a:ext cx="1296144" cy="86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  <a:latin typeface="AR DELANEY" pitchFamily="2" charset="0"/>
              </a:rPr>
              <a:t>Notre séjour vers Poitiers </a:t>
            </a:r>
            <a:endParaRPr lang="fr-FR" sz="4000" dirty="0">
              <a:solidFill>
                <a:schemeClr val="accent3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4176463" cy="2952328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Poitiers est dans le département 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de la Vienne, dans la région du Poitou-Charentes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On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y trouve de grands monuments dont l ’église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Notre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Dame la </a:t>
            </a: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grande et le tribunal.</a:t>
            </a:r>
            <a:endParaRPr lang="fr-FR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C:\Users\Isabelle\Desktop\futuroscope\20150622_170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556221" cy="2000374"/>
          </a:xfrm>
          <a:prstGeom prst="rect">
            <a:avLst/>
          </a:prstGeom>
          <a:noFill/>
        </p:spPr>
      </p:pic>
      <p:pic>
        <p:nvPicPr>
          <p:cNvPr id="11268" name="Picture 4" descr="C:\Users\Isabelle\Desktop\futuroscope\20150622_17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8401" y="2822559"/>
            <a:ext cx="3647149" cy="356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690864" cy="50405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  <a:latin typeface="AR DELANEY" pitchFamily="2" charset="0"/>
              </a:rPr>
              <a:t>Les chambres </a:t>
            </a:r>
            <a:endParaRPr lang="fr-FR" b="1" dirty="0">
              <a:solidFill>
                <a:schemeClr val="accent3">
                  <a:lumMod val="75000"/>
                </a:schemeClr>
              </a:solidFill>
              <a:latin typeface="AR DELANEY" pitchFamily="2" charset="0"/>
            </a:endParaRPr>
          </a:p>
        </p:txBody>
      </p:sp>
      <p:pic>
        <p:nvPicPr>
          <p:cNvPr id="2050" name="Picture 2" descr="C:\Users\Isabelle\Desktop\futuroscope\20150623_205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499992" cy="2531246"/>
          </a:xfrm>
          <a:prstGeom prst="rect">
            <a:avLst/>
          </a:prstGeom>
          <a:noFill/>
        </p:spPr>
      </p:pic>
      <p:pic>
        <p:nvPicPr>
          <p:cNvPr id="2051" name="Picture 3" descr="C:\Users\Isabelle\Desktop\futuroscope\20150623_20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4932040" cy="2774273"/>
          </a:xfrm>
          <a:prstGeom prst="rect">
            <a:avLst/>
          </a:prstGeom>
          <a:noFill/>
        </p:spPr>
      </p:pic>
      <p:pic>
        <p:nvPicPr>
          <p:cNvPr id="2052" name="Picture 4" descr="C:\Users\Isabelle\Desktop\futuroscope\20150623_211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460851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 descr="C:\Users\Isabelle\Desktop\futuroscope\20150623_205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6" name="Picture 3" descr="C:\Users\Isabelle\Desktop\futuroscope\20150623_21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4098" name="Picture 2" descr="C:\Users\Isabelle\Desktop\futuroscope\20150623_21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4067944" cy="228821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Isabelle\Desktop\futuroscope\20150623_210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4038600" cy="2271713"/>
          </a:xfrm>
          <a:prstGeom prst="rect">
            <a:avLst/>
          </a:prstGeom>
          <a:noFill/>
        </p:spPr>
      </p:pic>
      <p:pic>
        <p:nvPicPr>
          <p:cNvPr id="5123" name="Picture 3" descr="C:\Users\Isabelle\Desktop\futuroscope\20150623_2108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38600" cy="2271713"/>
          </a:xfrm>
          <a:prstGeom prst="rect">
            <a:avLst/>
          </a:prstGeom>
          <a:noFill/>
        </p:spPr>
      </p:pic>
      <p:pic>
        <p:nvPicPr>
          <p:cNvPr id="5125" name="Picture 5" descr="C:\Users\Isabelle\Desktop\futuroscope\20150624_09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448049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 DELANEY" pitchFamily="2" charset="0"/>
              </a:rPr>
              <a:t>Bon appétit au restaurant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R DELANEY" pitchFamily="2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Isabelle\Desktop\futuroscope\20150622_193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758298">
            <a:off x="2252996" y="2440053"/>
            <a:ext cx="5676184" cy="319285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 DELANEY" pitchFamily="2" charset="0"/>
              </a:rPr>
              <a:t>Bon appétit au pique nique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R DELANEY" pitchFamily="2" charset="0"/>
            </a:endParaRPr>
          </a:p>
        </p:txBody>
      </p:sp>
      <p:pic>
        <p:nvPicPr>
          <p:cNvPr id="7170" name="Picture 2" descr="C:\Users\Isabelle\Desktop\futuroscope\20150622_133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8600" cy="2271713"/>
          </a:xfrm>
          <a:prstGeom prst="rect">
            <a:avLst/>
          </a:prstGeom>
          <a:noFill/>
        </p:spPr>
      </p:pic>
      <p:pic>
        <p:nvPicPr>
          <p:cNvPr id="7171" name="Picture 3" descr="C:\Users\Isabelle\Desktop\futuroscope\20150622_133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1084982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 DELANEY" pitchFamily="2" charset="0"/>
              </a:rPr>
              <a:t>Nos accompagnateurs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R DELANEY" pitchFamily="2" charset="0"/>
            </a:endParaRPr>
          </a:p>
        </p:txBody>
      </p:sp>
      <p:pic>
        <p:nvPicPr>
          <p:cNvPr id="8194" name="Picture 2" descr="C:\Users\Isabelle\Desktop\futuroscope\20150623_094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909249" cy="2198953"/>
          </a:xfrm>
          <a:prstGeom prst="rect">
            <a:avLst/>
          </a:prstGeom>
          <a:noFill/>
        </p:spPr>
      </p:pic>
      <p:pic>
        <p:nvPicPr>
          <p:cNvPr id="8195" name="Picture 3" descr="C:\Users\Isabelle\Desktop\futuroscope\20150623_094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38600" cy="2271713"/>
          </a:xfrm>
          <a:prstGeom prst="rect">
            <a:avLst/>
          </a:prstGeom>
          <a:noFill/>
        </p:spPr>
      </p:pic>
      <p:sp>
        <p:nvSpPr>
          <p:cNvPr id="8" name="Étoile à 32 branches 7"/>
          <p:cNvSpPr/>
          <p:nvPr/>
        </p:nvSpPr>
        <p:spPr>
          <a:xfrm>
            <a:off x="179512" y="0"/>
            <a:ext cx="1835696" cy="1418456"/>
          </a:xfrm>
          <a:prstGeom prst="star3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Nathalie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Étoile à 32 branches 8"/>
          <p:cNvSpPr/>
          <p:nvPr/>
        </p:nvSpPr>
        <p:spPr>
          <a:xfrm>
            <a:off x="6084168" y="980728"/>
            <a:ext cx="2448272" cy="1512168"/>
          </a:xfrm>
          <a:prstGeom prst="star3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Monsieur </a:t>
            </a:r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Chauvel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0" name="Étoile à 32 branches 9"/>
          <p:cNvSpPr/>
          <p:nvPr/>
        </p:nvSpPr>
        <p:spPr>
          <a:xfrm>
            <a:off x="611560" y="3573016"/>
            <a:ext cx="1872208" cy="1584176"/>
          </a:xfrm>
          <a:prstGeom prst="star3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Euhria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196" name="Picture 4" descr="C:\Users\Isabelle\Desktop\futuroscope\20150623_093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25144"/>
            <a:ext cx="4733360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 DELANEY" pitchFamily="2" charset="0"/>
              </a:rPr>
              <a:t>Nos professeurs 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R DELANEY" pitchFamily="2" charset="0"/>
            </a:endParaRPr>
          </a:p>
        </p:txBody>
      </p:sp>
      <p:pic>
        <p:nvPicPr>
          <p:cNvPr id="9218" name="Picture 2" descr="C:\Users\Isabelle\Desktop\futuroscope\20150623_094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038600" cy="2271713"/>
          </a:xfrm>
          <a:prstGeom prst="rect">
            <a:avLst/>
          </a:prstGeom>
          <a:noFill/>
        </p:spPr>
      </p:pic>
      <p:pic>
        <p:nvPicPr>
          <p:cNvPr id="9219" name="Picture 3" descr="C:\Users\Isabelle\Desktop\futuroscope\20150623_094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038600" cy="2271713"/>
          </a:xfrm>
          <a:prstGeom prst="rect">
            <a:avLst/>
          </a:prstGeom>
          <a:noFill/>
        </p:spPr>
      </p:pic>
      <p:pic>
        <p:nvPicPr>
          <p:cNvPr id="9220" name="Picture 4" descr="C:\Users\Isabelle\Desktop\futuroscope\20150623_093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93096"/>
            <a:ext cx="4211960" cy="2369228"/>
          </a:xfrm>
          <a:prstGeom prst="rect">
            <a:avLst/>
          </a:prstGeom>
          <a:noFill/>
        </p:spPr>
      </p:pic>
      <p:sp>
        <p:nvSpPr>
          <p:cNvPr id="8" name="Étoile à 32 branches 7"/>
          <p:cNvSpPr/>
          <p:nvPr/>
        </p:nvSpPr>
        <p:spPr>
          <a:xfrm>
            <a:off x="0" y="4797152"/>
            <a:ext cx="2160240" cy="2060848"/>
          </a:xfrm>
          <a:prstGeom prst="star3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MonsieurJouan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Étoile à 32 branches 8"/>
          <p:cNvSpPr/>
          <p:nvPr/>
        </p:nvSpPr>
        <p:spPr>
          <a:xfrm>
            <a:off x="7020272" y="188640"/>
            <a:ext cx="1944216" cy="1440160"/>
          </a:xfrm>
          <a:prstGeom prst="star3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Anne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Étoile à 32 branches 9"/>
          <p:cNvSpPr/>
          <p:nvPr/>
        </p:nvSpPr>
        <p:spPr>
          <a:xfrm>
            <a:off x="827584" y="836712"/>
            <a:ext cx="1800200" cy="1152128"/>
          </a:xfrm>
          <a:prstGeom prst="star3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Isabelle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69</Words>
  <Application>Microsoft Office PowerPoint</Application>
  <PresentationFormat>Affichage à l'écran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 Marais poitevin</vt:lpstr>
      <vt:lpstr>Notre séjour vers Poitiers </vt:lpstr>
      <vt:lpstr>Les chambres </vt:lpstr>
      <vt:lpstr>Diapositive 4</vt:lpstr>
      <vt:lpstr>Diapositive 5</vt:lpstr>
      <vt:lpstr>Bon appétit au restaurant</vt:lpstr>
      <vt:lpstr>Bon appétit au pique nique</vt:lpstr>
      <vt:lpstr>Nos accompagnateurs</vt:lpstr>
      <vt:lpstr>Nos professeurs </vt:lpstr>
      <vt:lpstr>Mais on s’est aussi amusés</vt:lpstr>
      <vt:lpstr>Le spectacle de la nuit</vt:lpstr>
      <vt:lpstr>Avez-vous aimé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Marais poitevin</dc:title>
  <dc:creator>Isabelle</dc:creator>
  <cp:lastModifiedBy>Isabelle</cp:lastModifiedBy>
  <cp:revision>6</cp:revision>
  <dcterms:created xsi:type="dcterms:W3CDTF">2015-06-25T09:32:56Z</dcterms:created>
  <dcterms:modified xsi:type="dcterms:W3CDTF">2015-06-26T06:47:12Z</dcterms:modified>
</cp:coreProperties>
</file>