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6" r:id="rId5"/>
    <p:sldId id="267" r:id="rId6"/>
    <p:sldId id="284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80" r:id="rId15"/>
    <p:sldId id="282" r:id="rId16"/>
    <p:sldId id="28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AE79-2395-4E4A-A2FF-28B51683FEAE}" type="datetimeFigureOut">
              <a:rPr lang="fr-FR" smtClean="0"/>
              <a:pPr/>
              <a:t>26/06/2015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635B-40CF-430C-B65D-D0B3DDA621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latin typeface="Bauhaus 93" pitchFamily="82" charset="0"/>
              </a:rPr>
              <a:t>Futuroscope</a:t>
            </a:r>
            <a:endParaRPr lang="fr-FR" sz="9600" dirty="0">
              <a:latin typeface="Bauhaus 93" pitchFamily="82" charset="0"/>
            </a:endParaRPr>
          </a:p>
        </p:txBody>
      </p:sp>
      <p:pic>
        <p:nvPicPr>
          <p:cNvPr id="1027" name="Picture 3" descr="C:\Documents and Settings\ecole sainte anne\Bureau\futuroscope\20150623_224725_L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auhaus 93" pitchFamily="82" charset="0"/>
              </a:rPr>
              <a:t>Les groupes</a:t>
            </a:r>
            <a:endParaRPr lang="fr-FR" dirty="0">
              <a:latin typeface="Bauhaus 93" pitchFamily="82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   </a:t>
            </a:r>
            <a:r>
              <a:rPr lang="fr-FR" sz="3200" dirty="0" smtClean="0"/>
              <a:t>groupe de Mr. Jouan</a:t>
            </a:r>
            <a:endParaRPr lang="fr-FR" sz="3200" dirty="0"/>
          </a:p>
        </p:txBody>
      </p:sp>
      <p:pic>
        <p:nvPicPr>
          <p:cNvPr id="11266" name="Picture 2" descr="C:\Documents and Settings\ecole sainte anne\Bureau\futuroscope\20150623_093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4040188" cy="2272606"/>
          </a:xfrm>
          <a:prstGeom prst="rect">
            <a:avLst/>
          </a:prstGeom>
          <a:noFill/>
        </p:spPr>
      </p:pic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    </a:t>
            </a:r>
            <a:r>
              <a:rPr lang="fr-FR" sz="3200" dirty="0" smtClean="0"/>
              <a:t>groupe d’</a:t>
            </a:r>
            <a:r>
              <a:rPr lang="fr-FR" sz="3200" dirty="0" err="1" smtClean="0"/>
              <a:t>Euhria</a:t>
            </a:r>
            <a:endParaRPr lang="fr-FR" sz="3200" dirty="0"/>
          </a:p>
        </p:txBody>
      </p:sp>
      <p:pic>
        <p:nvPicPr>
          <p:cNvPr id="11267" name="Picture 3" descr="C:\Documents and Settings\ecole sainte anne\Bureau\futuroscope\20150623_0939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013770"/>
            <a:ext cx="4041775" cy="22734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r>
              <a:rPr lang="fr-FR" sz="3200" dirty="0" smtClean="0"/>
              <a:t>groupe d’ Isabelle</a:t>
            </a:r>
            <a:endParaRPr lang="fr-FR" sz="32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     </a:t>
            </a:r>
            <a:r>
              <a:rPr lang="fr-FR" sz="3200" dirty="0" smtClean="0"/>
              <a:t>groupe de Nathalie</a:t>
            </a:r>
            <a:endParaRPr lang="fr-FR" sz="3200" dirty="0"/>
          </a:p>
        </p:txBody>
      </p:sp>
      <p:pic>
        <p:nvPicPr>
          <p:cNvPr id="12290" name="Picture 2" descr="C:\Documents and Settings\ecole sainte anne\Bureau\futuroscope\20150623_094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14216"/>
            <a:ext cx="4040188" cy="2272606"/>
          </a:xfrm>
          <a:prstGeom prst="rect">
            <a:avLst/>
          </a:prstGeom>
          <a:noFill/>
        </p:spPr>
      </p:pic>
      <p:pic>
        <p:nvPicPr>
          <p:cNvPr id="12291" name="Picture 3" descr="C:\Documents and Settings\ecole sainte anne\Bureau\futuroscope\20150623_0940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041775" cy="22734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     </a:t>
            </a:r>
            <a:r>
              <a:rPr lang="fr-FR" sz="2800" dirty="0" smtClean="0"/>
              <a:t>groupe de </a:t>
            </a:r>
            <a:r>
              <a:rPr lang="fr-FR" sz="2800" dirty="0" err="1" smtClean="0"/>
              <a:t>m.Chauvel</a:t>
            </a:r>
            <a:endParaRPr lang="fr-FR" sz="2800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    groupe d’Anne</a:t>
            </a:r>
            <a:endParaRPr lang="fr-FR" sz="3200" dirty="0"/>
          </a:p>
        </p:txBody>
      </p:sp>
      <p:pic>
        <p:nvPicPr>
          <p:cNvPr id="13314" name="Picture 2" descr="C:\Documents and Settings\ecole sainte anne\Bureau\futuroscope\20150623_094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14216"/>
            <a:ext cx="4040188" cy="2272606"/>
          </a:xfrm>
          <a:prstGeom prst="rect">
            <a:avLst/>
          </a:prstGeom>
          <a:noFill/>
        </p:spPr>
      </p:pic>
      <p:pic>
        <p:nvPicPr>
          <p:cNvPr id="13315" name="Picture 3" descr="C:\Documents and Settings\ecole sainte anne\Bureau\futuroscope\20150623_0941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013770"/>
            <a:ext cx="4041775" cy="22734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latin typeface="Bauhaus 93" pitchFamily="82" charset="0"/>
              </a:rPr>
              <a:t>Les attractions</a:t>
            </a:r>
            <a:endParaRPr lang="fr-FR" sz="9600" dirty="0">
              <a:latin typeface="Bauhaus 93" pitchFamily="8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Destins sauvages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Le monde des enfants</a:t>
            </a:r>
            <a:endParaRPr lang="fr-FR" dirty="0"/>
          </a:p>
        </p:txBody>
      </p:sp>
      <p:pic>
        <p:nvPicPr>
          <p:cNvPr id="14338" name="Picture 2" descr="C:\Documents and Settings\ecole sainte anne\Bureau\futuroscope\20150623_122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14216"/>
            <a:ext cx="4040188" cy="2272606"/>
          </a:xfrm>
          <a:prstGeom prst="rect">
            <a:avLst/>
          </a:prstGeom>
          <a:noFill/>
        </p:spPr>
      </p:pic>
      <p:pic>
        <p:nvPicPr>
          <p:cNvPr id="14339" name="Picture 3" descr="C:\Documents and Settings\ecole sainte anne\Bureau\futuroscope\20150623_1555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57430"/>
            <a:ext cx="4041775" cy="22734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latin typeface="Vivaldi" pitchFamily="66" charset="0"/>
              </a:rPr>
              <a:t>Le spectacle de nuit</a:t>
            </a:r>
            <a:endParaRPr lang="fr-FR" sz="9600" dirty="0">
              <a:latin typeface="Vivaldi" pitchFamily="66" charset="0"/>
            </a:endParaRPr>
          </a:p>
        </p:txBody>
      </p:sp>
      <p:pic>
        <p:nvPicPr>
          <p:cNvPr id="1026" name="Picture 2" descr="C:\Documents and Settings\ecole sainte anne\Bureau\futuroscope\20150623_224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4038600" cy="22717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027" name="Picture 3" descr="C:\Documents and Settings\ecole sainte anne\Bureau\futuroscope\20150623_230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déjà la fin du séjour !!!!! </a:t>
            </a:r>
            <a:endParaRPr lang="fr-FR" dirty="0"/>
          </a:p>
        </p:txBody>
      </p:sp>
      <p:pic>
        <p:nvPicPr>
          <p:cNvPr id="4098" name="Picture 2" descr="C:\Documents and Settings\ecole sainte anne\Bureau\futuroscope\20150624_185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Super voyage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A peine partis déjà rentrés.</a:t>
            </a:r>
          </a:p>
          <a:p>
            <a:r>
              <a:rPr lang="fr-FR" dirty="0" smtClean="0"/>
              <a:t> Super voyage !</a:t>
            </a:r>
          </a:p>
          <a:p>
            <a:r>
              <a:rPr lang="fr-FR" dirty="0" smtClean="0"/>
              <a:t>On s’est bien amusés.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MERCI  aux professeurs  </a:t>
            </a:r>
          </a:p>
          <a:p>
            <a:pPr>
              <a:buNone/>
            </a:pPr>
            <a:r>
              <a:rPr lang="fr-FR" dirty="0" smtClean="0"/>
              <a:t>et aux accompagnateurs</a:t>
            </a:r>
          </a:p>
          <a:p>
            <a:pPr>
              <a:buNone/>
            </a:pPr>
            <a:r>
              <a:rPr lang="fr-FR" dirty="0" err="1" smtClean="0"/>
              <a:t>Eurhia</a:t>
            </a:r>
            <a:r>
              <a:rPr lang="fr-FR" dirty="0" smtClean="0"/>
              <a:t> ,Mr. </a:t>
            </a:r>
            <a:r>
              <a:rPr lang="fr-FR" dirty="0" err="1" smtClean="0"/>
              <a:t>Chauvel</a:t>
            </a:r>
            <a:r>
              <a:rPr lang="fr-FR" dirty="0" smtClean="0"/>
              <a:t>  et </a:t>
            </a:r>
          </a:p>
          <a:p>
            <a:pPr>
              <a:buNone/>
            </a:pPr>
            <a:r>
              <a:rPr lang="fr-FR" dirty="0" smtClean="0"/>
              <a:t>Nathalie  pour ce voyage </a:t>
            </a:r>
          </a:p>
          <a:p>
            <a:pPr>
              <a:buNone/>
            </a:pPr>
            <a:r>
              <a:rPr lang="fr-FR" dirty="0" smtClean="0"/>
              <a:t>et pour l’organisation.  </a:t>
            </a:r>
          </a:p>
          <a:p>
            <a:pPr>
              <a:buNone/>
            </a:pPr>
            <a:endParaRPr lang="fr-FR" dirty="0" smtClean="0"/>
          </a:p>
          <a:p>
            <a:pPr algn="r">
              <a:buNone/>
            </a:pPr>
            <a:r>
              <a:rPr lang="fr-FR" dirty="0" err="1" smtClean="0"/>
              <a:t>Loïse</a:t>
            </a:r>
            <a:r>
              <a:rPr lang="fr-FR" dirty="0" smtClean="0"/>
              <a:t>  et Lola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2654296"/>
          </a:xfrm>
        </p:spPr>
        <p:txBody>
          <a:bodyPr/>
          <a:lstStyle/>
          <a:p>
            <a:r>
              <a:rPr lang="fr-FR" dirty="0" smtClean="0">
                <a:latin typeface="Batang" pitchFamily="18" charset="-127"/>
                <a:ea typeface="Batang" pitchFamily="18" charset="-127"/>
              </a:rPr>
              <a:t>Le pique-nique</a:t>
            </a:r>
            <a:endParaRPr lang="fr-FR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3" descr="C:\Documents and Settings\ecole sainte anne\Bureau\futuroscope\20150622_13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4038600" cy="2271713"/>
          </a:xfrm>
          <a:prstGeom prst="rect">
            <a:avLst/>
          </a:prstGeom>
          <a:noFill/>
        </p:spPr>
      </p:pic>
      <p:pic>
        <p:nvPicPr>
          <p:cNvPr id="7" name="Picture 2" descr="C:\Documents and Settings\ecole sainte anne\Bureau\futuroscope\20150622_133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latin typeface="Brush Script MT" pitchFamily="66" charset="0"/>
              </a:rPr>
              <a:t>La chasse au trésor </a:t>
            </a:r>
            <a:endParaRPr lang="fr-FR" sz="7200" dirty="0">
              <a:latin typeface="Brush Script MT" pitchFamily="66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fr-FR" sz="4800" dirty="0" smtClean="0">
                <a:latin typeface="Brush Script MT" pitchFamily="66" charset="0"/>
              </a:rPr>
              <a:t>     À la découverte  </a:t>
            </a:r>
          </a:p>
          <a:p>
            <a:pPr algn="ctr">
              <a:buNone/>
            </a:pPr>
            <a:r>
              <a:rPr lang="fr-FR" sz="4800" dirty="0" smtClean="0">
                <a:latin typeface="Brush Script MT" pitchFamily="66" charset="0"/>
              </a:rPr>
              <a:t>     de </a:t>
            </a:r>
            <a:r>
              <a:rPr lang="fr-FR" sz="4800" dirty="0" smtClean="0">
                <a:latin typeface="Brush Script MT" pitchFamily="66" charset="0"/>
              </a:rPr>
              <a:t>Poitiers </a:t>
            </a:r>
            <a:endParaRPr lang="fr-FR" sz="4800" dirty="0" smtClean="0">
              <a:latin typeface="Brush Script MT" pitchFamily="66" charset="0"/>
            </a:endParaRPr>
          </a:p>
          <a:p>
            <a:pPr algn="ctr">
              <a:buNone/>
            </a:pPr>
            <a:r>
              <a:rPr lang="fr-FR" sz="4800" dirty="0" smtClean="0">
                <a:latin typeface="Brush Script MT" pitchFamily="66" charset="0"/>
              </a:rPr>
              <a:t>et </a:t>
            </a:r>
          </a:p>
          <a:p>
            <a:pPr algn="ctr">
              <a:buNone/>
            </a:pPr>
            <a:r>
              <a:rPr lang="fr-FR" sz="4800" dirty="0" smtClean="0">
                <a:latin typeface="Brush Script MT" pitchFamily="66" charset="0"/>
              </a:rPr>
              <a:t>de ses  trésors</a:t>
            </a:r>
            <a:endParaRPr lang="fr-FR" sz="4800" dirty="0">
              <a:latin typeface="Brush Script MT" pitchFamily="66" charset="0"/>
            </a:endParaRPr>
          </a:p>
        </p:txBody>
      </p:sp>
      <p:pic>
        <p:nvPicPr>
          <p:cNvPr id="4098" name="Picture 2" descr="C:\Documents and Settings\ecole sainte anne\Bureau\futuroscope\20150622_1706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12" y="2571745"/>
            <a:ext cx="4315188" cy="24272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Old English Text MT" pitchFamily="66" charset="0"/>
              </a:rPr>
              <a:t>Le restaurant (le soir)</a:t>
            </a:r>
            <a:endParaRPr lang="fr-FR" dirty="0">
              <a:latin typeface="Old English Text MT" pitchFamily="66" charset="0"/>
            </a:endParaRPr>
          </a:p>
        </p:txBody>
      </p:sp>
      <p:pic>
        <p:nvPicPr>
          <p:cNvPr id="6147" name="Picture 3" descr="C:\Documents and Settings\ecole sainte anne\Bureau\futuroscope\20150622_193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600398"/>
            <a:ext cx="8045450" cy="45255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chambres des garçons</a:t>
            </a:r>
            <a:endParaRPr lang="fr-FR" dirty="0"/>
          </a:p>
        </p:txBody>
      </p:sp>
      <p:pic>
        <p:nvPicPr>
          <p:cNvPr id="7170" name="Picture 2" descr="C:\Documents and Settings\ecole sainte anne\Bureau\futuroscope\20150623_2103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33" y="2285992"/>
            <a:ext cx="4318029" cy="2428892"/>
          </a:xfrm>
          <a:prstGeom prst="rect">
            <a:avLst/>
          </a:prstGeom>
          <a:noFill/>
        </p:spPr>
      </p:pic>
      <p:pic>
        <p:nvPicPr>
          <p:cNvPr id="7171" name="Picture 3" descr="C:\Documents and Settings\ecole sainte anne\Bureau\futuroscope\20150623_210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 descr="C:\Documents and Settings\ecole sainte anne\Bureau\futuroscope\20150623_2058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929190" cy="2772670"/>
          </a:xfrm>
          <a:prstGeom prst="rect">
            <a:avLst/>
          </a:prstGeom>
          <a:noFill/>
        </p:spPr>
      </p:pic>
      <p:pic>
        <p:nvPicPr>
          <p:cNvPr id="1028" name="Picture 4" descr="C:\Documents and Settings\ecole sainte anne\Bureau\futuroscope\20150623_2055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143248"/>
            <a:ext cx="6200456" cy="348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ecole sainte anne\Bureau\futuroscope\20150623_2104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285860"/>
            <a:ext cx="8001053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chambre des filles</a:t>
            </a:r>
            <a:endParaRPr lang="fr-FR" dirty="0"/>
          </a:p>
        </p:txBody>
      </p:sp>
      <p:pic>
        <p:nvPicPr>
          <p:cNvPr id="9218" name="Picture 2" descr="C:\Documents and Settings\ecole sainte anne\Bureau\futuroscope\20150623_2059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4038600" cy="2271713"/>
          </a:xfrm>
          <a:prstGeom prst="rect">
            <a:avLst/>
          </a:prstGeom>
          <a:noFill/>
        </p:spPr>
      </p:pic>
      <p:pic>
        <p:nvPicPr>
          <p:cNvPr id="9220" name="Picture 4" descr="C:\Documents and Settings\ecole sainte anne\Bureau\futuroscope\20150623_2108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ecole sainte anne\Bureau\futuroscope\20150623_211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255055" cy="46434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113</Words>
  <Application>Microsoft Office PowerPoint</Application>
  <PresentationFormat>Affichage à l'écran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Futuroscope</vt:lpstr>
      <vt:lpstr>Le pique-nique</vt:lpstr>
      <vt:lpstr>La chasse au trésor </vt:lpstr>
      <vt:lpstr>Le restaurant (le soir)</vt:lpstr>
      <vt:lpstr>Les chambres des garçons</vt:lpstr>
      <vt:lpstr>Diapositive 6</vt:lpstr>
      <vt:lpstr>Diapositive 7</vt:lpstr>
      <vt:lpstr>Les chambre des filles</vt:lpstr>
      <vt:lpstr>Diapositive 9</vt:lpstr>
      <vt:lpstr>Les groupes</vt:lpstr>
      <vt:lpstr>Diapositive 11</vt:lpstr>
      <vt:lpstr>Diapositive 12</vt:lpstr>
      <vt:lpstr>Les attractions</vt:lpstr>
      <vt:lpstr>Le spectacle de nuit</vt:lpstr>
      <vt:lpstr>Et déjà la fin du séjour !!!!! </vt:lpstr>
      <vt:lpstr>Super voyage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futuroscope</dc:title>
  <dc:creator>ecole sainte anne</dc:creator>
  <cp:lastModifiedBy>Isabelle</cp:lastModifiedBy>
  <cp:revision>52</cp:revision>
  <dcterms:created xsi:type="dcterms:W3CDTF">2015-06-25T07:28:21Z</dcterms:created>
  <dcterms:modified xsi:type="dcterms:W3CDTF">2015-06-26T06:48:20Z</dcterms:modified>
</cp:coreProperties>
</file>